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434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6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29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28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1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825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378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85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98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3F4A4-103A-4129-BDD8-E3E9E7D30BAF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B7532-58F3-4475-8115-9AF4DA672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2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327546"/>
            <a:ext cx="11750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Monaco est un petit pays au sud de la France.</a:t>
            </a:r>
            <a:endParaRPr lang="fr-FR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886967" y="1339755"/>
            <a:ext cx="3805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Pays = country</a:t>
            </a:r>
          </a:p>
          <a:p>
            <a:r>
              <a:rPr lang="en-US" sz="4000" dirty="0" err="1" smtClean="0"/>
              <a:t>Sud</a:t>
            </a:r>
            <a:r>
              <a:rPr lang="en-US" sz="4000" dirty="0" smtClean="0"/>
              <a:t> = south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16" y="1237820"/>
            <a:ext cx="5145206" cy="55246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656" y="2967517"/>
            <a:ext cx="6594621" cy="333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42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327546"/>
            <a:ext cx="117507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À Monaco, il y a une grande course de voitures qui s’appelle le Grand Prix de Monaco</a:t>
            </a:r>
            <a:endParaRPr lang="fr-FR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1552"/>
            <a:ext cx="5857875" cy="3295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5" y="3957851"/>
            <a:ext cx="6354908" cy="290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64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327546"/>
            <a:ext cx="117507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À Monaco, il y a un grand casino qui s’appelle le Monte Carlo.</a:t>
            </a:r>
            <a:endParaRPr lang="fr-FR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009" y="1340022"/>
            <a:ext cx="7592135" cy="506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63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327546"/>
            <a:ext cx="11750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À Monaco, il y a une famille royale.</a:t>
            </a:r>
            <a:endParaRPr lang="fr-FR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557" y="1311749"/>
            <a:ext cx="4448175" cy="3333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16" y="1897039"/>
            <a:ext cx="6709777" cy="484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22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327546"/>
            <a:ext cx="11750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La mère de Prince Albert était Grace Kelly.</a:t>
            </a:r>
          </a:p>
          <a:p>
            <a:endParaRPr lang="fr-FR" sz="4000" dirty="0"/>
          </a:p>
          <a:p>
            <a:r>
              <a:rPr lang="fr-FR" sz="4000" dirty="0" smtClean="0"/>
              <a:t>Grace Kelly était une actrice américaine.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55205" y="5556913"/>
            <a:ext cx="3236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était = </a:t>
            </a:r>
            <a:r>
              <a:rPr lang="fr-FR" sz="4000" dirty="0" err="1" smtClean="0"/>
              <a:t>was</a:t>
            </a:r>
            <a:endParaRPr lang="fr-FR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16" y="2524835"/>
            <a:ext cx="8124812" cy="406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81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327546"/>
            <a:ext cx="11750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Elle s’est mariée avec Prince Rainier en 1956.</a:t>
            </a:r>
          </a:p>
          <a:p>
            <a:endParaRPr lang="fr-FR" sz="4000" dirty="0"/>
          </a:p>
          <a:p>
            <a:r>
              <a:rPr lang="fr-FR" sz="4000" dirty="0" smtClean="0"/>
              <a:t>Elle est morte dans un accident de voiture en 1982.</a:t>
            </a:r>
            <a:endParaRPr lang="fr-FR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036255" y="3345888"/>
            <a:ext cx="3919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est morte = </a:t>
            </a:r>
            <a:r>
              <a:rPr lang="fr-FR" sz="4000" dirty="0" err="1" smtClean="0"/>
              <a:t>died</a:t>
            </a:r>
            <a:endParaRPr lang="fr-FR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45" y="2397758"/>
            <a:ext cx="6482687" cy="429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13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2682"/>
          <a:stretch/>
        </p:blipFill>
        <p:spPr>
          <a:xfrm>
            <a:off x="1160060" y="-11380"/>
            <a:ext cx="9436768" cy="686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03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103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2016-03-07T16:15:30Z</dcterms:created>
  <dcterms:modified xsi:type="dcterms:W3CDTF">2016-03-07T16:28:29Z</dcterms:modified>
</cp:coreProperties>
</file>